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329" y="0"/>
            <a:ext cx="18513995" cy="9971375"/>
            <a:chOff x="-247329" y="0"/>
            <a:chExt cx="18513995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27168" y="3073211"/>
              <a:ext cx="5439498" cy="6898164"/>
              <a:chOff x="12827168" y="3073211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27168" y="3073211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47329" y="7973300"/>
              <a:ext cx="13084021" cy="19048"/>
              <a:chOff x="-247329" y="7973300"/>
              <a:chExt cx="13084021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7329" y="7973300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01321" y="1531215"/>
              <a:ext cx="3081477" cy="19048"/>
              <a:chOff x="14901321" y="1531215"/>
              <a:chExt cx="3081477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901321" y="1531215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94015" y="971362"/>
              <a:ext cx="16521832" cy="19048"/>
              <a:chOff x="-94015" y="971362"/>
              <a:chExt cx="16521832" cy="190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94015" y="971362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52076" y="2992454"/>
            <a:ext cx="8116798" cy="1877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52506" y="5972109"/>
            <a:ext cx="1793228" cy="3013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94929" y="4088478"/>
            <a:ext cx="7366179" cy="2023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857" y="468338"/>
            <a:ext cx="7854570" cy="1205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046" y="153585"/>
            <a:ext cx="504768" cy="45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7784" y="1865040"/>
            <a:ext cx="14830146" cy="7904545"/>
            <a:chOff x="1727784" y="1865040"/>
            <a:chExt cx="14830146" cy="79045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7784" y="1865040"/>
              <a:ext cx="14830146" cy="79045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857" y="468338"/>
            <a:ext cx="7854570" cy="1205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046" y="153585"/>
            <a:ext cx="504768" cy="45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8986" y="1610902"/>
            <a:ext cx="14967742" cy="8390783"/>
            <a:chOff x="1658986" y="1610902"/>
            <a:chExt cx="14967742" cy="83907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8986" y="1610902"/>
              <a:ext cx="14967742" cy="8390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270968" cy="10285714"/>
            <a:chOff x="-19048" y="0"/>
            <a:chExt cx="182709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2709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17460" y="5790298"/>
            <a:ext cx="3168254" cy="4480670"/>
            <a:chOff x="15117460" y="5790298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17460" y="5790298"/>
              <a:ext cx="3168254" cy="4480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94442" y="4555451"/>
            <a:ext cx="2140091" cy="16228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3487" y="3993468"/>
            <a:ext cx="829956" cy="6052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169892"/>
            <a:chOff x="0" y="0"/>
            <a:chExt cx="18285714" cy="10169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169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7143" y="6691619"/>
            <a:ext cx="6171429" cy="9524"/>
            <a:chOff x="6057143" y="6691619"/>
            <a:chExt cx="6171429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6691619"/>
              <a:ext cx="6171429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9752820"/>
            <a:ext cx="18761324" cy="532895"/>
            <a:chOff x="0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195" y="2830480"/>
            <a:ext cx="7084602" cy="2186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805044"/>
            <a:ext cx="3168254" cy="4480670"/>
            <a:chOff x="3168254" y="5805044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805044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8654" y="3101962"/>
            <a:ext cx="2752966" cy="6565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9389" y="2707187"/>
            <a:ext cx="1364759" cy="14105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73665" y="2707820"/>
            <a:ext cx="3660833" cy="21178"/>
            <a:chOff x="7773665" y="2707820"/>
            <a:chExt cx="3660833" cy="21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3665" y="2707820"/>
              <a:ext cx="3660833" cy="211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0359" y="3149092"/>
            <a:ext cx="2631099" cy="6608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67763" y="2716711"/>
            <a:ext cx="1590949" cy="1401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12477" y="2707820"/>
            <a:ext cx="3660833" cy="21178"/>
            <a:chOff x="13212477" y="2707820"/>
            <a:chExt cx="3660833" cy="211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2477" y="2707820"/>
              <a:ext cx="3660833" cy="2117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27008" y="5505282"/>
            <a:ext cx="1586225" cy="1471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73665" y="5496391"/>
            <a:ext cx="3660833" cy="21178"/>
            <a:chOff x="7773665" y="5496391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73665" y="5496391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5774" y="5989766"/>
            <a:ext cx="2631070" cy="6608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75382" y="5505282"/>
            <a:ext cx="1614940" cy="14715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12477" y="5496391"/>
            <a:ext cx="3660833" cy="21178"/>
            <a:chOff x="13212477" y="5496391"/>
            <a:chExt cx="3660833" cy="211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12477" y="5496391"/>
              <a:ext cx="3660833" cy="2117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3460" y="1627595"/>
            <a:ext cx="4468983" cy="19401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7726" y="6860770"/>
            <a:ext cx="1376063" cy="73417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536487" y="5933851"/>
            <a:ext cx="1494823" cy="6703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0156" y="4619356"/>
            <a:ext cx="5656120" cy="14879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0154" y="3993468"/>
            <a:ext cx="742747" cy="6052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17460" y="5805044"/>
            <a:ext cx="3168254" cy="4480670"/>
            <a:chOff x="15117460" y="5805044"/>
            <a:chExt cx="3168254" cy="44806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7460" y="5805044"/>
              <a:ext cx="3168254" cy="4480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58661" y="5721887"/>
            <a:ext cx="3227054" cy="4563827"/>
            <a:chOff x="15058661" y="5721887"/>
            <a:chExt cx="3227054" cy="45638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58661" y="5721887"/>
              <a:ext cx="3227054" cy="45638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40" y="-137140"/>
            <a:ext cx="6882358" cy="14879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415" y="2578243"/>
            <a:ext cx="6387743" cy="10217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4208" y="2196467"/>
            <a:ext cx="1676387" cy="4599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319" y="4575232"/>
            <a:ext cx="12596156" cy="36730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44700"/>
            <a:chOff x="0" y="0"/>
            <a:chExt cx="18285714" cy="10344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447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2537" y="4619356"/>
            <a:ext cx="3767263" cy="14879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1582" y="3993468"/>
            <a:ext cx="828052" cy="605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17460" y="5790298"/>
            <a:ext cx="3168254" cy="4480670"/>
            <a:chOff x="15117460" y="5790298"/>
            <a:chExt cx="3168254" cy="44806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7460" y="5790298"/>
              <a:ext cx="3168254" cy="4480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8909" y="2079296"/>
            <a:ext cx="1033110" cy="1033110"/>
            <a:chOff x="4518909" y="2079296"/>
            <a:chExt cx="1033110" cy="10331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8909" y="2079296"/>
              <a:ext cx="1033110" cy="10331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4176" y="2079296"/>
            <a:ext cx="1033110" cy="1033110"/>
            <a:chOff x="8524176" y="2079296"/>
            <a:chExt cx="1033110" cy="103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4176" y="2079296"/>
              <a:ext cx="1033110" cy="10331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8909" y="2079296"/>
            <a:ext cx="1033110" cy="1033110"/>
            <a:chOff x="12518909" y="2079296"/>
            <a:chExt cx="1033110" cy="1033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8909" y="2079296"/>
              <a:ext cx="1033110" cy="10331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35464" y="6700612"/>
            <a:ext cx="4000000" cy="2466667"/>
            <a:chOff x="3035464" y="6700612"/>
            <a:chExt cx="4000000" cy="24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5464" y="6700612"/>
              <a:ext cx="4000000" cy="24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35464" y="6700612"/>
            <a:ext cx="4000000" cy="2466667"/>
            <a:chOff x="11035464" y="6700612"/>
            <a:chExt cx="4000000" cy="2466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5464" y="6700612"/>
              <a:ext cx="4000000" cy="24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35464" y="6700612"/>
            <a:ext cx="4000000" cy="2466667"/>
            <a:chOff x="7035464" y="6700612"/>
            <a:chExt cx="4000000" cy="24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5464" y="6700612"/>
              <a:ext cx="4000000" cy="24666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0239" y="848252"/>
            <a:ext cx="3032351" cy="12942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428" y="511073"/>
            <a:ext cx="504320" cy="4599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64957" y="2605374"/>
            <a:ext cx="4000000" cy="4095238"/>
            <a:chOff x="3064957" y="2605374"/>
            <a:chExt cx="4000000" cy="40952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4957" y="2605374"/>
              <a:ext cx="4000000" cy="40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0731" y="2605374"/>
            <a:ext cx="4000000" cy="4095238"/>
            <a:chOff x="7040731" y="2605374"/>
            <a:chExt cx="4000000" cy="40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0731" y="2605374"/>
              <a:ext cx="4000000" cy="40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35464" y="2605374"/>
            <a:ext cx="4000000" cy="4095238"/>
            <a:chOff x="11035464" y="2605374"/>
            <a:chExt cx="4000000" cy="4095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35464" y="2605374"/>
              <a:ext cx="4000000" cy="40952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66275" y="7225381"/>
            <a:ext cx="1773196" cy="9191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73896" y="7686963"/>
            <a:ext cx="2749007" cy="11402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0818" y="7225381"/>
            <a:ext cx="1773196" cy="5062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58439" y="7686963"/>
            <a:ext cx="2763711" cy="22069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07465" y="7225381"/>
            <a:ext cx="2005225" cy="50629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15048" y="7686963"/>
            <a:ext cx="3066226" cy="89902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83351" y="2201332"/>
            <a:ext cx="725787" cy="4024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77322" y="2201332"/>
            <a:ext cx="773654" cy="40247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61751" y="2201332"/>
            <a:ext cx="773215" cy="4119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4747"/>
            <a:ext cx="18285714" cy="10285714"/>
            <a:chOff x="0" y="-14747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4747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2537" y="4619356"/>
            <a:ext cx="5403482" cy="14879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1582" y="3993468"/>
            <a:ext cx="828813" cy="605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17460" y="5790298"/>
            <a:ext cx="3168254" cy="4480670"/>
            <a:chOff x="15117460" y="5790298"/>
            <a:chExt cx="3168254" cy="44806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7460" y="5790298"/>
              <a:ext cx="3168254" cy="4480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7834" y="1581409"/>
            <a:ext cx="16870046" cy="8892166"/>
            <a:chOff x="707834" y="1581409"/>
            <a:chExt cx="16870046" cy="8892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34" y="1581409"/>
              <a:ext cx="16870046" cy="88921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857" y="424098"/>
            <a:ext cx="5378085" cy="12942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046" y="153585"/>
            <a:ext cx="504768" cy="4599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857" y="468338"/>
            <a:ext cx="7854570" cy="1205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046" y="153585"/>
            <a:ext cx="504768" cy="45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7327" y="1905115"/>
            <a:ext cx="14911060" cy="7340968"/>
            <a:chOff x="1687327" y="1905115"/>
            <a:chExt cx="14911060" cy="73409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7327" y="1905115"/>
              <a:ext cx="14911060" cy="7340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2023-01-08T18:46:13Z</dcterms:created>
  <dcterms:modified xsi:type="dcterms:W3CDTF">2023-01-08T18:46:13Z</dcterms:modified>
</cp:coreProperties>
</file>